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01_49195E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7"/>
  </p:notesMasterIdLst>
  <p:handoutMasterIdLst>
    <p:handoutMasterId r:id="rId8"/>
  </p:handoutMasterIdLst>
  <p:sldIdLst>
    <p:sldId id="256" r:id="rId5"/>
    <p:sldId id="257" r:id="rId6"/>
  </p:sldIdLst>
  <p:sldSz cx="7772400" cy="10058400"/>
  <p:notesSz cx="1472565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FC940E-9BCC-4660-1359-93AF8F99DD08}" name="Heine, Erik W CTR USARMY DOD JPEO CBRND (USA)" initials="EH" userId="S::erik.w.heine.ctr@army.mil::fbde9fb4-9c52-4e51-b983-6211e129207e" providerId="AD"/>
  <p188:author id="{6F66A864-44C6-C8D2-E067-28767B670A22}" name="Holahan, Meg CIV" initials="MH" userId="Holahan, Meg CIV" providerId="None"/>
  <p188:author id="{24FDE077-5BF1-C426-695A-735D0C0C335A}" name="Moler, Kristen G CTR USARMY DOD JPEO CBRND (USA)" initials="MKGCUDJC(" userId="S::kristen.g.moler.ctr@army.mil::e8798d1d-59df-4f77-9ec2-3e5868826544" providerId="AD"/>
  <p188:author id="{536D71B7-83DD-788F-DB2C-49E060C326D5}" name="Wong, Alfred CIV USARMY DOD JPEO CBRND (USA)" initials="W(" userId="S::alfred.wong.civ@army.mil::01517b8e-fa38-4e08-8197-5f7461bb07a6" providerId="AD"/>
  <p188:author id="{B7981BFD-3F71-6604-92EB-3E8808F20DEB}" name="Munk, Maya K CTR USARMY DOD JPEO CBRND (USA)" initials="M(" userId="S::maya.k.munk.ctr@army.mil::20b290f4-2d64-4ebb-b99d-f8855f92515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26EB3"/>
    <a:srgbClr val="FFCC01"/>
    <a:srgbClr val="000000"/>
    <a:srgbClr val="B4B6B8"/>
    <a:srgbClr val="EAEA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p:restoredTop sz="94694"/>
  </p:normalViewPr>
  <p:slideViewPr>
    <p:cSldViewPr snapToGrid="0">
      <p:cViewPr varScale="1">
        <p:scale>
          <a:sx n="72" d="100"/>
          <a:sy n="72" d="100"/>
        </p:scale>
        <p:origin x="3306" y="72"/>
      </p:cViewPr>
      <p:guideLst/>
    </p:cSldViewPr>
  </p:slideViewPr>
  <p:notesTextViewPr>
    <p:cViewPr>
      <p:scale>
        <a:sx n="1" d="1"/>
        <a:sy n="1" d="1"/>
      </p:scale>
      <p:origin x="0" y="0"/>
    </p:cViewPr>
  </p:notesTextViewPr>
  <p:notesViewPr>
    <p:cSldViewPr snapToGrid="0">
      <p:cViewPr varScale="1">
        <p:scale>
          <a:sx n="96" d="100"/>
          <a:sy n="96" d="100"/>
        </p:scale>
        <p:origin x="2080"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01_49195E02.xml><?xml version="1.0" encoding="utf-8"?>
<p188:cmLst xmlns:a="http://schemas.openxmlformats.org/drawingml/2006/main" xmlns:r="http://schemas.openxmlformats.org/officeDocument/2006/relationships" xmlns:p188="http://schemas.microsoft.com/office/powerpoint/2018/8/main">
  <p188:cm id="{08827EF1-6E92-4C27-A5CD-E1A14538B0C3}" authorId="{98FC940E-9BCC-4660-1359-93AF8F99DD08}" created="2025-04-10T18:57:06.587">
    <ac:txMkLst xmlns:ac="http://schemas.microsoft.com/office/drawing/2013/main/command">
      <pc:docMk xmlns:pc="http://schemas.microsoft.com/office/powerpoint/2013/main/command"/>
      <pc:sldMk xmlns:pc="http://schemas.microsoft.com/office/powerpoint/2013/main/command" cId="1226399234" sldId="257"/>
      <ac:spMk id="2" creationId="{D2096E4A-4317-8CC7-43C4-2E2748C8D32E}"/>
      <ac:txMk cp="618" len="98">
        <ac:context len="1283" hash="3927137025"/>
      </ac:txMk>
    </ac:txMkLst>
    <p188:pos x="4863015" y="2145207"/>
    <p188:txBody>
      <a:bodyPr/>
      <a:lstStyle/>
      <a:p>
        <a:r>
          <a:rPr lang="en-US"/>
          <a:t>Is this a repeat, or two separate awards?</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598AF4-60E7-808A-21DC-9217085775FC}"/>
              </a:ext>
            </a:extLst>
          </p:cNvPr>
          <p:cNvSpPr>
            <a:spLocks noGrp="1"/>
          </p:cNvSpPr>
          <p:nvPr>
            <p:ph type="hdr" sz="quarter"/>
          </p:nvPr>
        </p:nvSpPr>
        <p:spPr>
          <a:xfrm>
            <a:off x="1" y="0"/>
            <a:ext cx="6381115" cy="46315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BC23F9D-BE0F-7DA3-F46A-88112700022A}"/>
              </a:ext>
            </a:extLst>
          </p:cNvPr>
          <p:cNvSpPr>
            <a:spLocks noGrp="1"/>
          </p:cNvSpPr>
          <p:nvPr>
            <p:ph type="dt" sz="quarter" idx="1"/>
          </p:nvPr>
        </p:nvSpPr>
        <p:spPr>
          <a:xfrm>
            <a:off x="8342006" y="0"/>
            <a:ext cx="6381115" cy="463158"/>
          </a:xfrm>
          <a:prstGeom prst="rect">
            <a:avLst/>
          </a:prstGeom>
        </p:spPr>
        <p:txBody>
          <a:bodyPr vert="horz" lIns="91440" tIns="45720" rIns="91440" bIns="45720" rtlCol="0"/>
          <a:lstStyle>
            <a:lvl1pPr algn="r">
              <a:defRPr sz="1200"/>
            </a:lvl1pPr>
          </a:lstStyle>
          <a:p>
            <a:fld id="{4BC66031-D0FF-D749-944D-3EFA4D4DC9B0}" type="datetimeFigureOut">
              <a:rPr lang="en-US" smtClean="0"/>
              <a:t>5/9/2025</a:t>
            </a:fld>
            <a:endParaRPr lang="en-US"/>
          </a:p>
        </p:txBody>
      </p:sp>
      <p:sp>
        <p:nvSpPr>
          <p:cNvPr id="4" name="Footer Placeholder 3">
            <a:extLst>
              <a:ext uri="{FF2B5EF4-FFF2-40B4-BE49-F238E27FC236}">
                <a16:creationId xmlns:a16="http://schemas.microsoft.com/office/drawing/2014/main" id="{CF644AB0-4A9E-A6A4-CA25-1F9F5970079F}"/>
              </a:ext>
            </a:extLst>
          </p:cNvPr>
          <p:cNvSpPr>
            <a:spLocks noGrp="1"/>
          </p:cNvSpPr>
          <p:nvPr>
            <p:ph type="ftr" sz="quarter" idx="2"/>
          </p:nvPr>
        </p:nvSpPr>
        <p:spPr>
          <a:xfrm>
            <a:off x="1" y="8776093"/>
            <a:ext cx="6381115" cy="4631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3629D5-81C4-4DFC-C8B8-6A770B69D4AC}"/>
              </a:ext>
            </a:extLst>
          </p:cNvPr>
          <p:cNvSpPr>
            <a:spLocks noGrp="1"/>
          </p:cNvSpPr>
          <p:nvPr>
            <p:ph type="sldNum" sz="quarter" idx="3"/>
          </p:nvPr>
        </p:nvSpPr>
        <p:spPr>
          <a:xfrm>
            <a:off x="8342006" y="8776093"/>
            <a:ext cx="6381115" cy="463157"/>
          </a:xfrm>
          <a:prstGeom prst="rect">
            <a:avLst/>
          </a:prstGeom>
        </p:spPr>
        <p:txBody>
          <a:bodyPr vert="horz" lIns="91440" tIns="45720" rIns="91440" bIns="45720" rtlCol="0" anchor="b"/>
          <a:lstStyle>
            <a:lvl1pPr algn="r">
              <a:defRPr sz="1200"/>
            </a:lvl1pPr>
          </a:lstStyle>
          <a:p>
            <a:fld id="{24BE5246-76B0-6C42-9830-C448B7FB463B}" type="slidenum">
              <a:rPr lang="en-US" smtClean="0"/>
              <a:t>‹#›</a:t>
            </a:fld>
            <a:endParaRPr lang="en-US"/>
          </a:p>
        </p:txBody>
      </p:sp>
    </p:spTree>
    <p:extLst>
      <p:ext uri="{BB962C8B-B14F-4D97-AF65-F5344CB8AC3E}">
        <p14:creationId xmlns:p14="http://schemas.microsoft.com/office/powerpoint/2010/main" val="183602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6381115" cy="46315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8342006" y="0"/>
            <a:ext cx="6381115" cy="463158"/>
          </a:xfrm>
          <a:prstGeom prst="rect">
            <a:avLst/>
          </a:prstGeom>
        </p:spPr>
        <p:txBody>
          <a:bodyPr vert="horz" lIns="91440" tIns="45720" rIns="91440" bIns="45720" rtlCol="0"/>
          <a:lstStyle>
            <a:lvl1pPr algn="r">
              <a:defRPr sz="1200"/>
            </a:lvl1pPr>
          </a:lstStyle>
          <a:p>
            <a:fld id="{BFBD03AE-5506-472B-981F-C54114D0FB39}" type="datetimeFigureOut">
              <a:rPr lang="en-US" smtClean="0"/>
              <a:t>5/9/2025</a:t>
            </a:fld>
            <a:endParaRPr lang="en-US"/>
          </a:p>
        </p:txBody>
      </p:sp>
      <p:sp>
        <p:nvSpPr>
          <p:cNvPr id="4" name="Slide Image Placeholder 3"/>
          <p:cNvSpPr>
            <a:spLocks noGrp="1" noRot="1" noChangeAspect="1"/>
          </p:cNvSpPr>
          <p:nvPr>
            <p:ph type="sldImg" idx="2"/>
          </p:nvPr>
        </p:nvSpPr>
        <p:spPr>
          <a:xfrm>
            <a:off x="6157913" y="1155700"/>
            <a:ext cx="240982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472565" y="4446314"/>
            <a:ext cx="11780520" cy="363852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6093"/>
            <a:ext cx="6381115" cy="46315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8342006" y="8776093"/>
            <a:ext cx="6381115" cy="463157"/>
          </a:xfrm>
          <a:prstGeom prst="rect">
            <a:avLst/>
          </a:prstGeom>
        </p:spPr>
        <p:txBody>
          <a:bodyPr vert="horz" lIns="91440" tIns="45720" rIns="91440" bIns="45720" rtlCol="0" anchor="b"/>
          <a:lstStyle>
            <a:lvl1pPr algn="r">
              <a:defRPr sz="1200"/>
            </a:lvl1pPr>
          </a:lstStyle>
          <a:p>
            <a:fld id="{A662EC38-BA22-4EC5-B80D-47D959CAC0BD}" type="slidenum">
              <a:rPr lang="en-US" smtClean="0"/>
              <a:t>‹#›</a:t>
            </a:fld>
            <a:endParaRPr lang="en-US"/>
          </a:p>
        </p:txBody>
      </p:sp>
    </p:spTree>
    <p:extLst>
      <p:ext uri="{BB962C8B-B14F-4D97-AF65-F5344CB8AC3E}">
        <p14:creationId xmlns:p14="http://schemas.microsoft.com/office/powerpoint/2010/main" val="306350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A3B182-ECF6-5E0B-437E-B57DC1439C8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7772400" cy="10058400"/>
          </a:xfrm>
          <a:prstGeom prst="rect">
            <a:avLst/>
          </a:prstGeom>
        </p:spPr>
      </p:pic>
      <p:pic>
        <p:nvPicPr>
          <p:cNvPr id="2" name="Picture 1">
            <a:extLst>
              <a:ext uri="{FF2B5EF4-FFF2-40B4-BE49-F238E27FC236}">
                <a16:creationId xmlns:a16="http://schemas.microsoft.com/office/drawing/2014/main" id="{A9CCB917-BFDC-B193-04A2-A4484B8A9A0F}"/>
              </a:ext>
            </a:extLst>
          </p:cNvPr>
          <p:cNvPicPr>
            <a:picLocks noChangeAspect="1"/>
          </p:cNvPicPr>
          <p:nvPr userDrawn="1"/>
        </p:nvPicPr>
        <p:blipFill>
          <a:blip r:embed="rId3"/>
          <a:srcRect/>
          <a:stretch/>
        </p:blipFill>
        <p:spPr>
          <a:xfrm>
            <a:off x="868318" y="7087698"/>
            <a:ext cx="1016000" cy="1191604"/>
          </a:xfrm>
          <a:prstGeom prst="rect">
            <a:avLst/>
          </a:prstGeom>
        </p:spPr>
      </p:pic>
      <p:sp>
        <p:nvSpPr>
          <p:cNvPr id="6" name="Text Placeholder 5">
            <a:extLst>
              <a:ext uri="{FF2B5EF4-FFF2-40B4-BE49-F238E27FC236}">
                <a16:creationId xmlns:a16="http://schemas.microsoft.com/office/drawing/2014/main" id="{73F2A17F-E35F-6B12-2A94-270963C7DB3E}"/>
              </a:ext>
            </a:extLst>
          </p:cNvPr>
          <p:cNvSpPr>
            <a:spLocks noGrp="1"/>
          </p:cNvSpPr>
          <p:nvPr>
            <p:ph type="body" sz="quarter" idx="10"/>
          </p:nvPr>
        </p:nvSpPr>
        <p:spPr>
          <a:xfrm>
            <a:off x="2650969" y="1644915"/>
            <a:ext cx="4799142" cy="8113681"/>
          </a:xfrm>
        </p:spPr>
        <p:txBody>
          <a:bodyPr>
            <a:normAutofit/>
          </a:bodyPr>
          <a:lstStyle>
            <a:lvl1pPr marL="0" indent="0">
              <a:lnSpc>
                <a:spcPts val="1520"/>
              </a:lnSpc>
              <a:buFontTx/>
              <a:buNone/>
              <a:defRPr sz="1100" b="0" i="0">
                <a:latin typeface="Arial" panose="020B0604020202020204" pitchFamily="34" charset="0"/>
                <a:cs typeface="Arial" panose="020B0604020202020204" pitchFamily="34" charset="0"/>
              </a:defRPr>
            </a:lvl1pPr>
            <a:lvl2pPr>
              <a:defRPr sz="1100" b="0" i="0">
                <a:latin typeface="Arial" panose="020B0604020202020204" pitchFamily="34" charset="0"/>
                <a:cs typeface="Arial" panose="020B0604020202020204" pitchFamily="34" charset="0"/>
              </a:defRPr>
            </a:lvl2pPr>
            <a:lvl3pPr>
              <a:defRPr sz="1100" b="0" i="0">
                <a:latin typeface="Arial" panose="020B0604020202020204" pitchFamily="34" charset="0"/>
                <a:cs typeface="Arial" panose="020B0604020202020204" pitchFamily="34" charset="0"/>
              </a:defRPr>
            </a:lvl3pPr>
            <a:lvl4pPr>
              <a:defRPr sz="1100" b="0" i="0">
                <a:latin typeface="Arial" panose="020B0604020202020204" pitchFamily="34" charset="0"/>
                <a:cs typeface="Arial" panose="020B0604020202020204" pitchFamily="34" charset="0"/>
              </a:defRPr>
            </a:lvl4pPr>
            <a:lvl5pPr>
              <a:defRPr sz="1100" b="0" i="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13" name="Text Placeholder 11">
            <a:extLst>
              <a:ext uri="{FF2B5EF4-FFF2-40B4-BE49-F238E27FC236}">
                <a16:creationId xmlns:a16="http://schemas.microsoft.com/office/drawing/2014/main" id="{D1AD6EE3-0438-187E-F71C-9CB6D227F883}"/>
              </a:ext>
            </a:extLst>
          </p:cNvPr>
          <p:cNvSpPr>
            <a:spLocks noGrp="1"/>
          </p:cNvSpPr>
          <p:nvPr>
            <p:ph type="body" sz="quarter" idx="11" hasCustomPrompt="1"/>
          </p:nvPr>
        </p:nvSpPr>
        <p:spPr>
          <a:xfrm>
            <a:off x="2591945" y="759338"/>
            <a:ext cx="4991387" cy="336757"/>
          </a:xfrm>
        </p:spPr>
        <p:txBody>
          <a:bodyPr>
            <a:noAutofit/>
          </a:bodyPr>
          <a:lstStyle>
            <a:lvl1pPr marL="0" indent="0" algn="ctr">
              <a:buFontTx/>
              <a:buNone/>
              <a:defRPr sz="2000" b="1" i="0">
                <a:latin typeface="Arial Black" panose="020B0604020202020204" pitchFamily="34" charset="0"/>
                <a:cs typeface="Arial Black" panose="020B0604020202020204" pitchFamily="34" charset="0"/>
              </a:defRPr>
            </a:lvl1pPr>
          </a:lstStyle>
          <a:p>
            <a:pPr lvl="0"/>
            <a:r>
              <a:rPr lang="en-US" dirty="0"/>
              <a:t>MR./MRS. FIRST/LAST NAME</a:t>
            </a:r>
          </a:p>
        </p:txBody>
      </p:sp>
      <p:sp>
        <p:nvSpPr>
          <p:cNvPr id="15" name="Text Placeholder 14">
            <a:extLst>
              <a:ext uri="{FF2B5EF4-FFF2-40B4-BE49-F238E27FC236}">
                <a16:creationId xmlns:a16="http://schemas.microsoft.com/office/drawing/2014/main" id="{8B4A9615-A010-DAA1-E7E8-291781A09699}"/>
              </a:ext>
            </a:extLst>
          </p:cNvPr>
          <p:cNvSpPr>
            <a:spLocks noGrp="1"/>
          </p:cNvSpPr>
          <p:nvPr>
            <p:ph type="body" sz="quarter" idx="12" hasCustomPrompt="1"/>
          </p:nvPr>
        </p:nvSpPr>
        <p:spPr>
          <a:xfrm>
            <a:off x="3147934" y="1126075"/>
            <a:ext cx="3867229" cy="205286"/>
          </a:xfrm>
        </p:spPr>
        <p:txBody>
          <a:bodyPr>
            <a:noAutofit/>
          </a:bodyPr>
          <a:lstStyle>
            <a:lvl1pPr marL="0" indent="0" algn="ctr">
              <a:buFontTx/>
              <a:buNone/>
              <a:defRPr sz="1100" b="1" i="0">
                <a:solidFill>
                  <a:schemeClr val="tx1"/>
                </a:solidFill>
                <a:latin typeface="Arial" panose="020B0604020202020204" pitchFamily="34" charset="0"/>
                <a:cs typeface="Arial" panose="020B0604020202020204" pitchFamily="34" charset="0"/>
              </a:defRPr>
            </a:lvl1pPr>
            <a:lvl2pPr marL="388620" indent="0">
              <a:buFontTx/>
              <a:buNone/>
              <a:defRPr sz="1100" b="1" i="0">
                <a:solidFill>
                  <a:schemeClr val="bg1"/>
                </a:solidFill>
                <a:latin typeface="Arial" panose="020B0604020202020204" pitchFamily="34" charset="0"/>
                <a:cs typeface="Arial" panose="020B0604020202020204" pitchFamily="34" charset="0"/>
              </a:defRPr>
            </a:lvl2pPr>
            <a:lvl3pPr marL="777240" indent="0">
              <a:buFontTx/>
              <a:buNone/>
              <a:defRPr sz="1100" b="1" i="0">
                <a:solidFill>
                  <a:schemeClr val="bg1"/>
                </a:solidFill>
                <a:latin typeface="Arial" panose="020B0604020202020204" pitchFamily="34" charset="0"/>
                <a:cs typeface="Arial" panose="020B0604020202020204" pitchFamily="34" charset="0"/>
              </a:defRPr>
            </a:lvl3pPr>
            <a:lvl4pPr marL="1165860" indent="0">
              <a:buFontTx/>
              <a:buNone/>
              <a:defRPr sz="1100" b="1" i="0">
                <a:solidFill>
                  <a:schemeClr val="bg1"/>
                </a:solidFill>
                <a:latin typeface="Arial" panose="020B0604020202020204" pitchFamily="34" charset="0"/>
                <a:cs typeface="Arial" panose="020B0604020202020204" pitchFamily="34" charset="0"/>
              </a:defRPr>
            </a:lvl4pPr>
            <a:lvl5pPr marL="1554480" indent="0">
              <a:buFontTx/>
              <a:buNone/>
              <a:defRPr sz="1100" b="1" i="0">
                <a:solidFill>
                  <a:schemeClr val="bg1"/>
                </a:solidFill>
                <a:latin typeface="Arial" panose="020B0604020202020204" pitchFamily="34" charset="0"/>
                <a:cs typeface="Arial" panose="020B0604020202020204" pitchFamily="34" charset="0"/>
              </a:defRPr>
            </a:lvl5pPr>
          </a:lstStyle>
          <a:p>
            <a:pPr lvl="0"/>
            <a:r>
              <a:rPr lang="en-US" dirty="0"/>
              <a:t>Title Goes Here</a:t>
            </a:r>
          </a:p>
        </p:txBody>
      </p:sp>
      <p:sp>
        <p:nvSpPr>
          <p:cNvPr id="7" name="Picture Placeholder 4">
            <a:extLst>
              <a:ext uri="{FF2B5EF4-FFF2-40B4-BE49-F238E27FC236}">
                <a16:creationId xmlns:a16="http://schemas.microsoft.com/office/drawing/2014/main" id="{D1058C8E-BCD9-6E2E-801F-A53ED4FB6513}"/>
              </a:ext>
            </a:extLst>
          </p:cNvPr>
          <p:cNvSpPr>
            <a:spLocks noGrp="1"/>
          </p:cNvSpPr>
          <p:nvPr>
            <p:ph type="pic" sz="quarter" idx="14" hasCustomPrompt="1"/>
          </p:nvPr>
        </p:nvSpPr>
        <p:spPr>
          <a:xfrm>
            <a:off x="554038" y="929910"/>
            <a:ext cx="1572768" cy="1965960"/>
          </a:xfrm>
          <a:prstGeom prst="rect">
            <a:avLst/>
          </a:prstGeom>
          <a:noFill/>
          <a:ln>
            <a:solidFill>
              <a:schemeClr val="bg1"/>
            </a:solidFill>
          </a:ln>
        </p:spPr>
        <p:txBody>
          <a:bodyPr anchor="ctr"/>
          <a:lstStyle>
            <a:lvl1pPr marL="0" indent="0" algn="ctr">
              <a:buFontTx/>
              <a:buNone/>
              <a:defRPr>
                <a:solidFill>
                  <a:schemeClr val="bg1"/>
                </a:solidFill>
              </a:defRPr>
            </a:lvl1pPr>
          </a:lstStyle>
          <a:p>
            <a:r>
              <a:rPr lang="en-US" dirty="0"/>
              <a:t>Insert Picture Here</a:t>
            </a:r>
          </a:p>
        </p:txBody>
      </p:sp>
      <p:pic>
        <p:nvPicPr>
          <p:cNvPr id="3" name="Picture 2" descr="A logo with a globe and text&#10;&#10;Description automatically generated">
            <a:extLst>
              <a:ext uri="{FF2B5EF4-FFF2-40B4-BE49-F238E27FC236}">
                <a16:creationId xmlns:a16="http://schemas.microsoft.com/office/drawing/2014/main" id="{EB268232-0ECC-84BB-21CE-96A9250F2630}"/>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91015" y="8663986"/>
            <a:ext cx="914400" cy="914400"/>
          </a:xfrm>
          <a:prstGeom prst="rect">
            <a:avLst/>
          </a:prstGeom>
        </p:spPr>
      </p:pic>
      <p:pic>
        <p:nvPicPr>
          <p:cNvPr id="5" name="Picture 4">
            <a:extLst>
              <a:ext uri="{FF2B5EF4-FFF2-40B4-BE49-F238E27FC236}">
                <a16:creationId xmlns:a16="http://schemas.microsoft.com/office/drawing/2014/main" id="{FDD955CE-B557-A22F-CAEE-22F009268FAE}"/>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a:xfrm>
            <a:off x="1447220" y="8663986"/>
            <a:ext cx="914400" cy="914400"/>
          </a:xfrm>
          <a:prstGeom prst="rect">
            <a:avLst/>
          </a:prstGeom>
        </p:spPr>
      </p:pic>
    </p:spTree>
    <p:extLst>
      <p:ext uri="{BB962C8B-B14F-4D97-AF65-F5344CB8AC3E}">
        <p14:creationId xmlns:p14="http://schemas.microsoft.com/office/powerpoint/2010/main" val="897188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D28B8C1F-FBD9-DF49-629A-46A28F1324F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7772400" cy="10058400"/>
          </a:xfrm>
          <a:prstGeom prst="rect">
            <a:avLst/>
          </a:prstGeom>
        </p:spPr>
      </p:pic>
      <p:sp>
        <p:nvSpPr>
          <p:cNvPr id="2" name="Title 1"/>
          <p:cNvSpPr>
            <a:spLocks noGrp="1"/>
          </p:cNvSpPr>
          <p:nvPr>
            <p:ph type="title" hasCustomPrompt="1"/>
          </p:nvPr>
        </p:nvSpPr>
        <p:spPr>
          <a:xfrm>
            <a:off x="281285" y="369630"/>
            <a:ext cx="7219268" cy="3165283"/>
          </a:xfrm>
          <a:prstGeom prst="rect">
            <a:avLst/>
          </a:prstGeom>
        </p:spPr>
        <p:txBody>
          <a:bodyPr>
            <a:normAutofit/>
          </a:bodyPr>
          <a:lstStyle>
            <a:lvl1pPr>
              <a:defRPr sz="1800" b="1" i="0" spc="300" baseline="0">
                <a:solidFill>
                  <a:schemeClr val="bg1">
                    <a:lumMod val="50000"/>
                  </a:schemeClr>
                </a:solidFill>
                <a:latin typeface="Arial Black" panose="020B0604020202020204" pitchFamily="34" charset="0"/>
                <a:cs typeface="Arial Black" panose="020B0604020202020204" pitchFamily="34" charset="0"/>
              </a:defRPr>
            </a:lvl1pPr>
          </a:lstStyle>
          <a:p>
            <a:r>
              <a:rPr lang="en-US" sz="7200"/>
              <a:t>CLICK TO EDIT MASTER TITLE STYLE</a:t>
            </a:r>
            <a:endParaRPr lang="en-US" sz="4000">
              <a:solidFill>
                <a:schemeClr val="bg1">
                  <a:lumMod val="50000"/>
                </a:schemeClr>
              </a:solidFill>
            </a:endParaRPr>
          </a:p>
        </p:txBody>
      </p:sp>
      <p:sp>
        <p:nvSpPr>
          <p:cNvPr id="3" name="TextBox 2">
            <a:extLst>
              <a:ext uri="{FF2B5EF4-FFF2-40B4-BE49-F238E27FC236}">
                <a16:creationId xmlns:a16="http://schemas.microsoft.com/office/drawing/2014/main" id="{5EC8D52F-1910-90BB-B7CB-42E7BFFB80D6}"/>
              </a:ext>
            </a:extLst>
          </p:cNvPr>
          <p:cNvSpPr txBox="1"/>
          <p:nvPr userDrawn="1"/>
        </p:nvSpPr>
        <p:spPr>
          <a:xfrm>
            <a:off x="168349" y="9812011"/>
            <a:ext cx="7435702" cy="18466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600" b="0" i="0" dirty="0">
                <a:solidFill>
                  <a:schemeClr val="bg1">
                    <a:lumMod val="65000"/>
                  </a:schemeClr>
                </a:solidFill>
                <a:latin typeface="Arial" panose="020B0604020202020204" pitchFamily="34" charset="0"/>
                <a:cs typeface="Arial" panose="020B0604020202020204" pitchFamily="34" charset="0"/>
              </a:rPr>
              <a:t>Distribution Statement C. Distribution authorized to U.S. Government agencies and their contractors [</a:t>
            </a:r>
            <a:r>
              <a:rPr lang="en-US" sz="600" dirty="0">
                <a:solidFill>
                  <a:schemeClr val="bg1">
                    <a:lumMod val="65000"/>
                  </a:schemeClr>
                </a:solidFill>
              </a:rPr>
              <a:t>Controlled Technical Information</a:t>
            </a:r>
            <a:r>
              <a:rPr lang="en-US" sz="600" b="0" i="0" dirty="0">
                <a:solidFill>
                  <a:schemeClr val="bg1">
                    <a:lumMod val="65000"/>
                  </a:schemeClr>
                </a:solidFill>
                <a:latin typeface="Arial" panose="020B0604020202020204" pitchFamily="34" charset="0"/>
                <a:cs typeface="Arial" panose="020B0604020202020204" pitchFamily="34" charset="0"/>
              </a:rPr>
              <a:t>] [15dec23]. Other requests for this document must be referred to [JPEO-CBRND].</a:t>
            </a:r>
          </a:p>
        </p:txBody>
      </p:sp>
      <p:pic>
        <p:nvPicPr>
          <p:cNvPr id="4" name="Picture 3" descr="A close-up of a logo&#10;&#10;Description automatically generated">
            <a:extLst>
              <a:ext uri="{FF2B5EF4-FFF2-40B4-BE49-F238E27FC236}">
                <a16:creationId xmlns:a16="http://schemas.microsoft.com/office/drawing/2014/main" id="{D7ECA455-344F-5FA7-9770-79B81418777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008823" y="324660"/>
            <a:ext cx="1536700" cy="787400"/>
          </a:xfrm>
          <a:prstGeom prst="rect">
            <a:avLst/>
          </a:prstGeom>
        </p:spPr>
      </p:pic>
    </p:spTree>
    <p:extLst>
      <p:ext uri="{BB962C8B-B14F-4D97-AF65-F5344CB8AC3E}">
        <p14:creationId xmlns:p14="http://schemas.microsoft.com/office/powerpoint/2010/main" val="3465852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1052050"/>
      </p:ext>
    </p:extLst>
  </p:cSld>
  <p:clrMap bg1="lt1" tx1="dk1" bg2="lt2" tx2="dk2" accent1="accent1" accent2="accent2" accent3="accent3" accent4="accent4" accent5="accent5" accent6="accent6" hlink="hlink" folHlink="folHlink"/>
  <p:sldLayoutIdLst>
    <p:sldLayoutId id="2147483683" r:id="rId1"/>
    <p:sldLayoutId id="2147483672" r:id="rId2"/>
  </p:sldLayoutIdLst>
  <p:txStyles>
    <p:titleStyle>
      <a:lvl1pPr algn="l" defTabSz="582930" rtl="0" eaLnBrk="1" latinLnBrk="0" hangingPunct="1">
        <a:lnSpc>
          <a:spcPct val="90000"/>
        </a:lnSpc>
        <a:spcBef>
          <a:spcPct val="0"/>
        </a:spcBef>
        <a:buNone/>
        <a:defRPr sz="2805" kern="1200">
          <a:solidFill>
            <a:schemeClr val="tx1"/>
          </a:solidFill>
          <a:latin typeface="+mj-lt"/>
          <a:ea typeface="+mj-ea"/>
          <a:cs typeface="+mj-cs"/>
        </a:defRPr>
      </a:lvl1pPr>
    </p:titleStyle>
    <p:bodyStyle>
      <a:lvl1pPr marL="145733" indent="-145733" algn="l" defTabSz="582930" rtl="0" eaLnBrk="1" latinLnBrk="0" hangingPunct="1">
        <a:lnSpc>
          <a:spcPct val="90000"/>
        </a:lnSpc>
        <a:spcBef>
          <a:spcPts val="638"/>
        </a:spcBef>
        <a:buFont typeface="Arial" panose="020B0604020202020204" pitchFamily="34" charset="0"/>
        <a:buChar char="•"/>
        <a:defRPr sz="1785" kern="1200">
          <a:solidFill>
            <a:schemeClr val="tx1"/>
          </a:solidFill>
          <a:latin typeface="+mn-lt"/>
          <a:ea typeface="+mn-ea"/>
          <a:cs typeface="+mn-cs"/>
        </a:defRPr>
      </a:lvl1pPr>
      <a:lvl2pPr marL="437198" indent="-145733" algn="l" defTabSz="582930" rtl="0" eaLnBrk="1" latinLnBrk="0" hangingPunct="1">
        <a:lnSpc>
          <a:spcPct val="90000"/>
        </a:lnSpc>
        <a:spcBef>
          <a:spcPts val="319"/>
        </a:spcBef>
        <a:buFont typeface="Arial" panose="020B0604020202020204" pitchFamily="34" charset="0"/>
        <a:buChar char="•"/>
        <a:defRPr sz="1530" kern="1200">
          <a:solidFill>
            <a:schemeClr val="tx1"/>
          </a:solidFill>
          <a:latin typeface="+mn-lt"/>
          <a:ea typeface="+mn-ea"/>
          <a:cs typeface="+mn-cs"/>
        </a:defRPr>
      </a:lvl2pPr>
      <a:lvl3pPr marL="728663" indent="-145733" algn="l" defTabSz="582930" rtl="0" eaLnBrk="1" latinLnBrk="0" hangingPunct="1">
        <a:lnSpc>
          <a:spcPct val="90000"/>
        </a:lnSpc>
        <a:spcBef>
          <a:spcPts val="319"/>
        </a:spcBef>
        <a:buFont typeface="Arial" panose="020B0604020202020204" pitchFamily="34" charset="0"/>
        <a:buChar char="•"/>
        <a:defRPr sz="1275" kern="1200">
          <a:solidFill>
            <a:schemeClr val="tx1"/>
          </a:solidFill>
          <a:latin typeface="+mn-lt"/>
          <a:ea typeface="+mn-ea"/>
          <a:cs typeface="+mn-cs"/>
        </a:defRPr>
      </a:lvl3pPr>
      <a:lvl4pPr marL="102012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4pPr>
      <a:lvl5pPr marL="131159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30" rtl="0" eaLnBrk="1" latinLnBrk="0" hangingPunct="1">
        <a:defRPr sz="1148" kern="1200">
          <a:solidFill>
            <a:schemeClr val="tx1"/>
          </a:solidFill>
          <a:latin typeface="+mn-lt"/>
          <a:ea typeface="+mn-ea"/>
          <a:cs typeface="+mn-cs"/>
        </a:defRPr>
      </a:lvl1pPr>
      <a:lvl2pPr marL="291465" algn="l" defTabSz="582930" rtl="0" eaLnBrk="1" latinLnBrk="0" hangingPunct="1">
        <a:defRPr sz="1148" kern="1200">
          <a:solidFill>
            <a:schemeClr val="tx1"/>
          </a:solidFill>
          <a:latin typeface="+mn-lt"/>
          <a:ea typeface="+mn-ea"/>
          <a:cs typeface="+mn-cs"/>
        </a:defRPr>
      </a:lvl2pPr>
      <a:lvl3pPr marL="582930" algn="l" defTabSz="582930" rtl="0" eaLnBrk="1" latinLnBrk="0" hangingPunct="1">
        <a:defRPr sz="1148" kern="1200">
          <a:solidFill>
            <a:schemeClr val="tx1"/>
          </a:solidFill>
          <a:latin typeface="+mn-lt"/>
          <a:ea typeface="+mn-ea"/>
          <a:cs typeface="+mn-cs"/>
        </a:defRPr>
      </a:lvl3pPr>
      <a:lvl4pPr marL="874395" algn="l" defTabSz="582930" rtl="0" eaLnBrk="1" latinLnBrk="0" hangingPunct="1">
        <a:defRPr sz="1148" kern="1200">
          <a:solidFill>
            <a:schemeClr val="tx1"/>
          </a:solidFill>
          <a:latin typeface="+mn-lt"/>
          <a:ea typeface="+mn-ea"/>
          <a:cs typeface="+mn-cs"/>
        </a:defRPr>
      </a:lvl4pPr>
      <a:lvl5pPr marL="1165860" algn="l" defTabSz="582930" rtl="0" eaLnBrk="1" latinLnBrk="0" hangingPunct="1">
        <a:defRPr sz="1148" kern="1200">
          <a:solidFill>
            <a:schemeClr val="tx1"/>
          </a:solidFill>
          <a:latin typeface="+mn-lt"/>
          <a:ea typeface="+mn-ea"/>
          <a:cs typeface="+mn-cs"/>
        </a:defRPr>
      </a:lvl5pPr>
      <a:lvl6pPr marL="1457325" algn="l" defTabSz="582930" rtl="0" eaLnBrk="1" latinLnBrk="0" hangingPunct="1">
        <a:defRPr sz="1148" kern="1200">
          <a:solidFill>
            <a:schemeClr val="tx1"/>
          </a:solidFill>
          <a:latin typeface="+mn-lt"/>
          <a:ea typeface="+mn-ea"/>
          <a:cs typeface="+mn-cs"/>
        </a:defRPr>
      </a:lvl6pPr>
      <a:lvl7pPr marL="1748790" algn="l" defTabSz="582930" rtl="0" eaLnBrk="1" latinLnBrk="0" hangingPunct="1">
        <a:defRPr sz="1148" kern="1200">
          <a:solidFill>
            <a:schemeClr val="tx1"/>
          </a:solidFill>
          <a:latin typeface="+mn-lt"/>
          <a:ea typeface="+mn-ea"/>
          <a:cs typeface="+mn-cs"/>
        </a:defRPr>
      </a:lvl7pPr>
      <a:lvl8pPr marL="2040255" algn="l" defTabSz="582930" rtl="0" eaLnBrk="1" latinLnBrk="0" hangingPunct="1">
        <a:defRPr sz="1148" kern="1200">
          <a:solidFill>
            <a:schemeClr val="tx1"/>
          </a:solidFill>
          <a:latin typeface="+mn-lt"/>
          <a:ea typeface="+mn-ea"/>
          <a:cs typeface="+mn-cs"/>
        </a:defRPr>
      </a:lvl8pPr>
      <a:lvl9pPr marL="2331720" algn="l" defTabSz="582930" rtl="0" eaLnBrk="1" latinLnBrk="0" hangingPunct="1">
        <a:defRPr sz="1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cebook.com/JPEOCBRND" TargetMode="External"/><Relationship Id="rId7" Type="http://schemas.openxmlformats.org/officeDocument/2006/relationships/image" Target="../media/image7.jpg"/><Relationship Id="rId2" Type="http://schemas.openxmlformats.org/officeDocument/2006/relationships/hyperlink" Target="mailto:usarmy.apg.dod-jpeo-cbrnd.mbx.public-affairs@army.mil?subject=JPEO-CBRND%20Public%20Affairs" TargetMode="External"/><Relationship Id="rId1" Type="http://schemas.openxmlformats.org/officeDocument/2006/relationships/slideLayout" Target="../slideLayouts/slideLayout1.xml"/><Relationship Id="rId6" Type="http://schemas.openxmlformats.org/officeDocument/2006/relationships/hyperlink" Target="http://www.youtube.com/c/jpeocbrnd" TargetMode="External"/><Relationship Id="rId5" Type="http://schemas.openxmlformats.org/officeDocument/2006/relationships/hyperlink" Target="http://www.linkedin.com/company/jpeocbrnd" TargetMode="External"/><Relationship Id="rId4" Type="http://schemas.openxmlformats.org/officeDocument/2006/relationships/hyperlink" Target="http://twitter.com/JPEOCBRND"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hyperlink" Target="mailto:usarmy.apg.dod-jpeo-cbrnd.mbx.public-affairs@army.mil?subject=JPEO-CBRND%20Public%20Affairs" TargetMode="External"/><Relationship Id="rId7" Type="http://schemas.openxmlformats.org/officeDocument/2006/relationships/hyperlink" Target="http://www.youtube.com/c/jpeocbrnd" TargetMode="External"/><Relationship Id="rId2" Type="http://schemas.microsoft.com/office/2018/10/relationships/comments" Target="../comments/modernComment_101_49195E02.xml"/><Relationship Id="rId1" Type="http://schemas.openxmlformats.org/officeDocument/2006/relationships/slideLayout" Target="../slideLayouts/slideLayout1.xml"/><Relationship Id="rId6" Type="http://schemas.openxmlformats.org/officeDocument/2006/relationships/hyperlink" Target="http://www.linkedin.com/company/jpeocbrnd" TargetMode="External"/><Relationship Id="rId5" Type="http://schemas.openxmlformats.org/officeDocument/2006/relationships/hyperlink" Target="http://twitter.com/JPEOCBRND" TargetMode="External"/><Relationship Id="rId4" Type="http://schemas.openxmlformats.org/officeDocument/2006/relationships/hyperlink" Target="http://www.facebook.com/JPEOCBR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A7AEFF7-DDD7-0B2E-A408-83D4CD989E0A}"/>
              </a:ext>
            </a:extLst>
          </p:cNvPr>
          <p:cNvSpPr txBox="1"/>
          <p:nvPr/>
        </p:nvSpPr>
        <p:spPr>
          <a:xfrm>
            <a:off x="231006" y="3000248"/>
            <a:ext cx="2435994" cy="3631763"/>
          </a:xfrm>
          <a:prstGeom prst="rect">
            <a:avLst/>
          </a:prstGeom>
          <a:noFill/>
        </p:spPr>
        <p:txBody>
          <a:bodyPr wrap="square" rtlCol="0">
            <a:spAutoFit/>
          </a:bodyPr>
          <a:lstStyle/>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Address</a:t>
            </a:r>
          </a:p>
          <a:p>
            <a:r>
              <a:rPr lang="nb-NO" sz="1000" dirty="0">
                <a:solidFill>
                  <a:schemeClr val="bg1"/>
                </a:solidFill>
                <a:latin typeface="Arial" panose="020B0604020202020204" pitchFamily="34" charset="0"/>
                <a:cs typeface="Arial" panose="020B0604020202020204" pitchFamily="34" charset="0"/>
              </a:rPr>
              <a:t>1564 Freedman Drive</a:t>
            </a:r>
          </a:p>
          <a:p>
            <a:r>
              <a:rPr lang="nb-NO" sz="1000" dirty="0">
                <a:solidFill>
                  <a:schemeClr val="bg1"/>
                </a:solidFill>
                <a:latin typeface="Arial" panose="020B0604020202020204" pitchFamily="34" charset="0"/>
                <a:cs typeface="Arial" panose="020B0604020202020204" pitchFamily="34" charset="0"/>
              </a:rPr>
              <a:t>Fort Detrick, MD 21702</a:t>
            </a:r>
            <a:br>
              <a:rPr lang="en-US" sz="1000" dirty="0">
                <a:solidFill>
                  <a:schemeClr val="bg1"/>
                </a:solidFill>
                <a:latin typeface="Arial" panose="020B0604020202020204" pitchFamily="34" charset="0"/>
                <a:cs typeface="Arial" panose="020B0604020202020204" pitchFamily="34" charset="0"/>
              </a:rPr>
            </a:br>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Phone</a:t>
            </a:r>
          </a:p>
          <a:p>
            <a:r>
              <a:rPr lang="en-US" sz="1000" dirty="0">
                <a:solidFill>
                  <a:schemeClr val="bg1"/>
                </a:solidFill>
                <a:latin typeface="Arial" panose="020B0604020202020204" pitchFamily="34" charset="0"/>
                <a:cs typeface="Arial" panose="020B0604020202020204" pitchFamily="34" charset="0"/>
              </a:rPr>
              <a:t>(301) 619-7400</a:t>
            </a:r>
            <a:br>
              <a:rPr lang="en-US" sz="1000" dirty="0">
                <a:solidFill>
                  <a:schemeClr val="bg1"/>
                </a:solidFill>
                <a:latin typeface="Arial" panose="020B0604020202020204" pitchFamily="34" charset="0"/>
                <a:cs typeface="Arial" panose="020B0604020202020204" pitchFamily="34" charset="0"/>
              </a:rPr>
            </a:br>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Email</a:t>
            </a:r>
          </a:p>
          <a:p>
            <a:r>
              <a:rPr lang="en-US" sz="1000" dirty="0">
                <a:solidFill>
                  <a:schemeClr val="bg1"/>
                </a:solidFill>
                <a:latin typeface="Arial" panose="020B0604020202020204" pitchFamily="34" charset="0"/>
                <a:cs typeface="Arial" panose="020B0604020202020204" pitchFamily="34" charset="0"/>
                <a:hlinkClick r:id="rId2"/>
              </a:rPr>
              <a:t>usarmy.apg.dod-jpeo-cbrnd.mbx.</a:t>
            </a:r>
            <a:br>
              <a:rPr lang="en-US" sz="1000" dirty="0">
                <a:solidFill>
                  <a:schemeClr val="bg1"/>
                </a:solidFill>
                <a:latin typeface="Arial" panose="020B0604020202020204" pitchFamily="34" charset="0"/>
                <a:cs typeface="Arial" panose="020B0604020202020204" pitchFamily="34" charset="0"/>
                <a:hlinkClick r:id="rId2"/>
              </a:rPr>
            </a:br>
            <a:r>
              <a:rPr lang="en-US" sz="1000" dirty="0">
                <a:solidFill>
                  <a:schemeClr val="bg1"/>
                </a:solidFill>
                <a:latin typeface="Arial" panose="020B0604020202020204" pitchFamily="34" charset="0"/>
                <a:cs typeface="Arial" panose="020B0604020202020204" pitchFamily="34" charset="0"/>
                <a:hlinkClick r:id="rId2"/>
              </a:rPr>
              <a:t>public-affairs@army.mil</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Facebook</a:t>
            </a:r>
            <a:r>
              <a:rPr lang="en-US" sz="1000" dirty="0">
                <a:solidFill>
                  <a:schemeClr val="bg1"/>
                </a:solidFill>
                <a:latin typeface="Arial" panose="020B0604020202020204" pitchFamily="34" charset="0"/>
                <a:cs typeface="Arial" panose="020B0604020202020204" pitchFamily="34" charset="0"/>
              </a:rPr>
              <a:t> </a:t>
            </a:r>
            <a:r>
              <a:rPr lang="en-US" sz="1000" dirty="0">
                <a:solidFill>
                  <a:schemeClr val="bg1"/>
                </a:solidFill>
                <a:latin typeface="Arial" panose="020B0604020202020204" pitchFamily="34" charset="0"/>
                <a:cs typeface="Arial" panose="020B0604020202020204" pitchFamily="34" charset="0"/>
                <a:hlinkClick r:id="rId3"/>
              </a:rPr>
              <a:t>www.facebook.com/JPEOCBRND</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X </a:t>
            </a:r>
            <a:r>
              <a:rPr lang="en-US" sz="1000" i="1" dirty="0">
                <a:solidFill>
                  <a:schemeClr val="bg1"/>
                </a:solidFill>
                <a:latin typeface="Arial" panose="020B0604020202020204" pitchFamily="34" charset="0"/>
                <a:cs typeface="Arial" panose="020B0604020202020204" pitchFamily="34" charset="0"/>
              </a:rPr>
              <a:t>(formerly Twitter)</a:t>
            </a:r>
            <a:endParaRPr lang="en-US" sz="1000" b="1" dirty="0">
              <a:solidFill>
                <a:schemeClr val="bg1"/>
              </a:solidFill>
              <a:latin typeface="Arial" panose="020B0604020202020204" pitchFamily="34" charset="0"/>
              <a:cs typeface="Arial" panose="020B0604020202020204" pitchFamily="34" charset="0"/>
            </a:endParaRPr>
          </a:p>
          <a:p>
            <a:r>
              <a:rPr lang="en-US" sz="1000" dirty="0">
                <a:solidFill>
                  <a:schemeClr val="bg1"/>
                </a:solidFill>
                <a:latin typeface="Arial" panose="020B0604020202020204" pitchFamily="34" charset="0"/>
                <a:cs typeface="Arial" panose="020B0604020202020204" pitchFamily="34" charset="0"/>
                <a:hlinkClick r:id="rId4"/>
              </a:rPr>
              <a:t>twitter.com/JPEOCBRND</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LinkedIn</a:t>
            </a:r>
          </a:p>
          <a:p>
            <a:r>
              <a:rPr lang="en-US" sz="1000" dirty="0">
                <a:solidFill>
                  <a:schemeClr val="bg1"/>
                </a:solidFill>
                <a:latin typeface="Arial" panose="020B0604020202020204" pitchFamily="34" charset="0"/>
                <a:cs typeface="Arial" panose="020B0604020202020204" pitchFamily="34" charset="0"/>
                <a:hlinkClick r:id="rId5"/>
              </a:rPr>
              <a:t>www.linkedin.com/company/jpeocbrnd</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YouTube</a:t>
            </a:r>
          </a:p>
          <a:p>
            <a:r>
              <a:rPr lang="en-US" sz="1000" dirty="0">
                <a:solidFill>
                  <a:schemeClr val="bg1"/>
                </a:solidFill>
                <a:latin typeface="Arial" panose="020B0604020202020204" pitchFamily="34" charset="0"/>
                <a:cs typeface="Arial" panose="020B0604020202020204" pitchFamily="34" charset="0"/>
                <a:hlinkClick r:id="rId6"/>
              </a:rPr>
              <a:t>www.youtube.com/c/jpeocbrnd </a:t>
            </a:r>
            <a:endParaRPr lang="en-US" sz="1000" dirty="0">
              <a:solidFill>
                <a:schemeClr val="bg1"/>
              </a:solidFill>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DA0336D7-8F5F-B60C-9B36-303C3DCD18D2}"/>
              </a:ext>
            </a:extLst>
          </p:cNvPr>
          <p:cNvSpPr>
            <a:spLocks noGrp="1"/>
          </p:cNvSpPr>
          <p:nvPr>
            <p:ph type="body" sz="quarter" idx="10"/>
          </p:nvPr>
        </p:nvSpPr>
        <p:spPr>
          <a:xfrm>
            <a:off x="2650968" y="1644915"/>
            <a:ext cx="4890425" cy="8113681"/>
          </a:xfrm>
        </p:spPr>
        <p:txBody>
          <a:bodyPr>
            <a:noAutofit/>
          </a:bodyPr>
          <a:lstStyle/>
          <a:p>
            <a:r>
              <a:rPr lang="en-US" dirty="0"/>
              <a:t>Colonel John T. Nuckols, </a:t>
            </a:r>
            <a:r>
              <a:rPr lang="en-US" dirty="0" err="1"/>
              <a:t>Ph.D</a:t>
            </a:r>
            <a:r>
              <a:rPr lang="en-US" dirty="0"/>
              <a:t> is the Joint Project Manager (JPM) for Chemical, Biological, Radiological and Nuclear (CBRN) Medical. He is responsible for leading the medical portfolio for the Joint Program Executive Office for Chemical, Biological, Radiological and Nuclear Defense (JPEO-CBRND). </a:t>
            </a:r>
          </a:p>
          <a:p>
            <a:r>
              <a:rPr lang="en-US" dirty="0"/>
              <a:t>COL Nuckols previously served as the Acting Principal Assistant for Acquisition to the Commanding General of the U.S. Army Medical Research and Development Command (USAMRDC).</a:t>
            </a:r>
          </a:p>
          <a:p>
            <a:r>
              <a:rPr lang="en-US" dirty="0"/>
              <a:t>COL Nuckols military service began in the 4th Infantry Division at Fort Hood, Texas, where his assignments included Ambulance Platoon Leader, Echo Company, 704th Division Support Battalion, and Medical Platoon Leader, Headquarters and Headquarters Troop, 1st Squadron, 10th Cavalry Regiment where he deployed to Iraq in 2003 for Operation Iraqi Freedom. Upon his return, COL Nuckols completed the U.S. Army Medical Department (AMEDD) Clinical Laboratory Officer Course at the Walter Reed Army Medical Center, earning his Medical Laboratory Scientist certification. He then served as the Clinical Lab Manager and Medical Company Commander at Baine-Jones Army Community Hospital, Fort Polk, Louisiana. COL Nuckols, selected for the AMEDD Long Term Health Education and Training program, attended The University of Texas Medical Branch in Galveston, Texas, earning a Doctor of Philosophy in Experimental Pathology. He was subsequently assigned to the Joint Vaccine Acquisition Program within the Medical Countermeasure Systems Joint Project Management Office as the Military Deputy and Recombinant Botulinum Vaccine Program Manager. He next served as the Associate Lab Director for the HIV Diagnostics and Reference Laboratory at the Walter Reed Army Institute of Research, overseeing HIV screening for Department of Defense (DOD) Military Entrance Processing Station applicants and clinical/therapeutic monitoring of HIV-infected personnel across the Joint Services. COL Nuckols was then assigned to the Walter Reed National Military Medical Center as the Director of Laboratory Operations, where he ensured the delivery of laboratory and pathology services to military beneficiaries across the National Capital Region. He then served as a Joint Product Manager for the biodefense vaccine portfolio within the JPEO-CBRND. While in this role, COL Nuckols was detailed to the DOD COVID-19 Task Force as the Joint Rapid Acquisition Cell Product Lead for Screening and Diagnostics. He supported the national pandemic response through the management of Health and Human Service investment in the construction and expansion of U.S.-based diagnostic manufacturing capabilities and the shipment of diagnostic test materials around the globe. </a:t>
            </a:r>
          </a:p>
        </p:txBody>
      </p:sp>
      <p:sp>
        <p:nvSpPr>
          <p:cNvPr id="26" name="Text Placeholder 25">
            <a:extLst>
              <a:ext uri="{FF2B5EF4-FFF2-40B4-BE49-F238E27FC236}">
                <a16:creationId xmlns:a16="http://schemas.microsoft.com/office/drawing/2014/main" id="{A1AE9C44-BB68-B2C5-3055-25DEE729DC47}"/>
              </a:ext>
            </a:extLst>
          </p:cNvPr>
          <p:cNvSpPr>
            <a:spLocks noGrp="1"/>
          </p:cNvSpPr>
          <p:nvPr>
            <p:ph type="body" sz="quarter" idx="11"/>
          </p:nvPr>
        </p:nvSpPr>
        <p:spPr/>
        <p:txBody>
          <a:bodyPr/>
          <a:lstStyle/>
          <a:p>
            <a:r>
              <a:rPr lang="en-US" dirty="0"/>
              <a:t>COL JOHN NUCKOLS</a:t>
            </a:r>
          </a:p>
        </p:txBody>
      </p:sp>
      <p:sp>
        <p:nvSpPr>
          <p:cNvPr id="3" name="Text Placeholder 2">
            <a:extLst>
              <a:ext uri="{FF2B5EF4-FFF2-40B4-BE49-F238E27FC236}">
                <a16:creationId xmlns:a16="http://schemas.microsoft.com/office/drawing/2014/main" id="{2745303D-3E62-E4D5-5FD5-8921C2B73BB8}"/>
              </a:ext>
            </a:extLst>
          </p:cNvPr>
          <p:cNvSpPr>
            <a:spLocks noGrp="1"/>
          </p:cNvSpPr>
          <p:nvPr>
            <p:ph type="body" sz="quarter" idx="12"/>
          </p:nvPr>
        </p:nvSpPr>
        <p:spPr/>
        <p:txBody>
          <a:bodyPr/>
          <a:lstStyle/>
          <a:p>
            <a:r>
              <a:rPr lang="en-US" dirty="0"/>
              <a:t>Joint Project Manager CBRN Medical</a:t>
            </a:r>
          </a:p>
        </p:txBody>
      </p:sp>
      <p:pic>
        <p:nvPicPr>
          <p:cNvPr id="5" name="Picture Placeholder 6">
            <a:extLst>
              <a:ext uri="{FF2B5EF4-FFF2-40B4-BE49-F238E27FC236}">
                <a16:creationId xmlns:a16="http://schemas.microsoft.com/office/drawing/2014/main" id="{925D9361-B6FB-98ED-AC3F-9767C7B39BAA}"/>
              </a:ext>
            </a:extLst>
          </p:cNvPr>
          <p:cNvPicPr>
            <a:picLocks noGrp="1" noChangeAspect="1"/>
          </p:cNvPicPr>
          <p:nvPr>
            <p:ph type="pic" sz="quarter" idx="14"/>
          </p:nvPr>
        </p:nvPicPr>
        <p:blipFill>
          <a:blip r:embed="rId7"/>
          <a:srcRect l="103" r="103"/>
          <a:stretch/>
        </p:blipFill>
        <p:spPr>
          <a:xfrm>
            <a:off x="554038" y="929910"/>
            <a:ext cx="1572768" cy="1965960"/>
          </a:xfrm>
        </p:spPr>
      </p:pic>
    </p:spTree>
    <p:extLst>
      <p:ext uri="{BB962C8B-B14F-4D97-AF65-F5344CB8AC3E}">
        <p14:creationId xmlns:p14="http://schemas.microsoft.com/office/powerpoint/2010/main" val="223355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CDAA8-C20C-83D4-0CCA-5866384026AD}"/>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0350943B-96F7-874F-BDEC-17DE52EF7C70}"/>
              </a:ext>
            </a:extLst>
          </p:cNvPr>
          <p:cNvSpPr txBox="1"/>
          <p:nvPr/>
        </p:nvSpPr>
        <p:spPr>
          <a:xfrm>
            <a:off x="231006" y="3000248"/>
            <a:ext cx="2435994" cy="3631763"/>
          </a:xfrm>
          <a:prstGeom prst="rect">
            <a:avLst/>
          </a:prstGeom>
          <a:noFill/>
        </p:spPr>
        <p:txBody>
          <a:bodyPr wrap="square" rtlCol="0">
            <a:spAutoFit/>
          </a:bodyPr>
          <a:lstStyle/>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Address</a:t>
            </a:r>
          </a:p>
          <a:p>
            <a:r>
              <a:rPr lang="nb-NO" sz="1000" dirty="0">
                <a:solidFill>
                  <a:schemeClr val="bg1"/>
                </a:solidFill>
                <a:latin typeface="Arial" panose="020B0604020202020204" pitchFamily="34" charset="0"/>
                <a:cs typeface="Arial" panose="020B0604020202020204" pitchFamily="34" charset="0"/>
              </a:rPr>
              <a:t>1564 Freedman Drive</a:t>
            </a:r>
          </a:p>
          <a:p>
            <a:r>
              <a:rPr lang="nb-NO" sz="1000" dirty="0">
                <a:solidFill>
                  <a:schemeClr val="bg1"/>
                </a:solidFill>
                <a:latin typeface="Arial" panose="020B0604020202020204" pitchFamily="34" charset="0"/>
                <a:cs typeface="Arial" panose="020B0604020202020204" pitchFamily="34" charset="0"/>
              </a:rPr>
              <a:t>Fort Detrick, MD 21702</a:t>
            </a:r>
            <a:br>
              <a:rPr lang="en-US" sz="1000" dirty="0">
                <a:solidFill>
                  <a:schemeClr val="bg1"/>
                </a:solidFill>
                <a:latin typeface="Arial" panose="020B0604020202020204" pitchFamily="34" charset="0"/>
                <a:cs typeface="Arial" panose="020B0604020202020204" pitchFamily="34" charset="0"/>
              </a:rPr>
            </a:br>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Phone</a:t>
            </a:r>
          </a:p>
          <a:p>
            <a:r>
              <a:rPr lang="en-US" sz="1000" dirty="0">
                <a:solidFill>
                  <a:schemeClr val="bg1"/>
                </a:solidFill>
                <a:latin typeface="Arial" panose="020B0604020202020204" pitchFamily="34" charset="0"/>
                <a:cs typeface="Arial" panose="020B0604020202020204" pitchFamily="34" charset="0"/>
              </a:rPr>
              <a:t>(301) 619-7400</a:t>
            </a:r>
            <a:br>
              <a:rPr lang="en-US" sz="1000" dirty="0">
                <a:solidFill>
                  <a:schemeClr val="bg1"/>
                </a:solidFill>
                <a:latin typeface="Arial" panose="020B0604020202020204" pitchFamily="34" charset="0"/>
                <a:cs typeface="Arial" panose="020B0604020202020204" pitchFamily="34" charset="0"/>
              </a:rPr>
            </a:br>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Email</a:t>
            </a:r>
          </a:p>
          <a:p>
            <a:r>
              <a:rPr lang="en-US" sz="1000" dirty="0">
                <a:solidFill>
                  <a:schemeClr val="bg1"/>
                </a:solidFill>
                <a:latin typeface="Arial" panose="020B0604020202020204" pitchFamily="34" charset="0"/>
                <a:cs typeface="Arial" panose="020B0604020202020204" pitchFamily="34" charset="0"/>
                <a:hlinkClick r:id="rId3"/>
              </a:rPr>
              <a:t>usarmy.apg.dod-jpeo-cbrnd.mbx.</a:t>
            </a:r>
            <a:br>
              <a:rPr lang="en-US" sz="1000" dirty="0">
                <a:solidFill>
                  <a:schemeClr val="bg1"/>
                </a:solidFill>
                <a:latin typeface="Arial" panose="020B0604020202020204" pitchFamily="34" charset="0"/>
                <a:cs typeface="Arial" panose="020B0604020202020204" pitchFamily="34" charset="0"/>
                <a:hlinkClick r:id="rId3"/>
              </a:rPr>
            </a:br>
            <a:r>
              <a:rPr lang="en-US" sz="1000" dirty="0">
                <a:solidFill>
                  <a:schemeClr val="bg1"/>
                </a:solidFill>
                <a:latin typeface="Arial" panose="020B0604020202020204" pitchFamily="34" charset="0"/>
                <a:cs typeface="Arial" panose="020B0604020202020204" pitchFamily="34" charset="0"/>
                <a:hlinkClick r:id="rId3"/>
              </a:rPr>
              <a:t>public-affairs@army.mil</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Facebook</a:t>
            </a:r>
            <a:r>
              <a:rPr lang="en-US" sz="1000" dirty="0">
                <a:solidFill>
                  <a:schemeClr val="bg1"/>
                </a:solidFill>
                <a:latin typeface="Arial" panose="020B0604020202020204" pitchFamily="34" charset="0"/>
                <a:cs typeface="Arial" panose="020B0604020202020204" pitchFamily="34" charset="0"/>
              </a:rPr>
              <a:t> </a:t>
            </a:r>
            <a:r>
              <a:rPr lang="en-US" sz="1000" dirty="0">
                <a:solidFill>
                  <a:schemeClr val="bg1"/>
                </a:solidFill>
                <a:latin typeface="Arial" panose="020B0604020202020204" pitchFamily="34" charset="0"/>
                <a:cs typeface="Arial" panose="020B0604020202020204" pitchFamily="34" charset="0"/>
                <a:hlinkClick r:id="rId4"/>
              </a:rPr>
              <a:t>www.facebook.com/JPEOCBRND</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X </a:t>
            </a:r>
            <a:r>
              <a:rPr lang="en-US" sz="1000" i="1" dirty="0">
                <a:solidFill>
                  <a:schemeClr val="bg1"/>
                </a:solidFill>
                <a:latin typeface="Arial" panose="020B0604020202020204" pitchFamily="34" charset="0"/>
                <a:cs typeface="Arial" panose="020B0604020202020204" pitchFamily="34" charset="0"/>
              </a:rPr>
              <a:t>(formerly Twitter)</a:t>
            </a:r>
            <a:endParaRPr lang="en-US" sz="1000" b="1" dirty="0">
              <a:solidFill>
                <a:schemeClr val="bg1"/>
              </a:solidFill>
              <a:latin typeface="Arial" panose="020B0604020202020204" pitchFamily="34" charset="0"/>
              <a:cs typeface="Arial" panose="020B0604020202020204" pitchFamily="34" charset="0"/>
            </a:endParaRPr>
          </a:p>
          <a:p>
            <a:r>
              <a:rPr lang="en-US" sz="1000" dirty="0">
                <a:solidFill>
                  <a:schemeClr val="bg1"/>
                </a:solidFill>
                <a:latin typeface="Arial" panose="020B0604020202020204" pitchFamily="34" charset="0"/>
                <a:cs typeface="Arial" panose="020B0604020202020204" pitchFamily="34" charset="0"/>
                <a:hlinkClick r:id="rId5"/>
              </a:rPr>
              <a:t>twitter.com/JPEOCBRND</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LinkedIn</a:t>
            </a:r>
          </a:p>
          <a:p>
            <a:r>
              <a:rPr lang="en-US" sz="1000" dirty="0">
                <a:solidFill>
                  <a:schemeClr val="bg1"/>
                </a:solidFill>
                <a:latin typeface="Arial" panose="020B0604020202020204" pitchFamily="34" charset="0"/>
                <a:cs typeface="Arial" panose="020B0604020202020204" pitchFamily="34" charset="0"/>
                <a:hlinkClick r:id="rId6"/>
              </a:rPr>
              <a:t>www.linkedin.com/company/jpeocbrnd</a:t>
            </a:r>
            <a:endParaRPr lang="en-US" sz="1000"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r>
              <a:rPr lang="en-US" sz="1000" b="1" dirty="0">
                <a:solidFill>
                  <a:schemeClr val="bg1"/>
                </a:solidFill>
                <a:latin typeface="Arial" panose="020B0604020202020204" pitchFamily="34" charset="0"/>
                <a:cs typeface="Arial" panose="020B0604020202020204" pitchFamily="34" charset="0"/>
              </a:rPr>
              <a:t>YouTube</a:t>
            </a:r>
          </a:p>
          <a:p>
            <a:r>
              <a:rPr lang="en-US" sz="1000" dirty="0">
                <a:solidFill>
                  <a:schemeClr val="bg1"/>
                </a:solidFill>
                <a:latin typeface="Arial" panose="020B0604020202020204" pitchFamily="34" charset="0"/>
                <a:cs typeface="Arial" panose="020B0604020202020204" pitchFamily="34" charset="0"/>
                <a:hlinkClick r:id="rId7"/>
              </a:rPr>
              <a:t>www.youtube.com/c/jpeocbrnd </a:t>
            </a:r>
            <a:endParaRPr lang="en-US" sz="1000" dirty="0">
              <a:solidFill>
                <a:schemeClr val="bg1"/>
              </a:solidFill>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D2096E4A-4317-8CC7-43C4-2E2748C8D32E}"/>
              </a:ext>
            </a:extLst>
          </p:cNvPr>
          <p:cNvSpPr>
            <a:spLocks noGrp="1"/>
          </p:cNvSpPr>
          <p:nvPr>
            <p:ph type="body" sz="quarter" idx="10"/>
          </p:nvPr>
        </p:nvSpPr>
        <p:spPr>
          <a:xfrm>
            <a:off x="2650968" y="1644915"/>
            <a:ext cx="4890425" cy="8113681"/>
          </a:xfrm>
        </p:spPr>
        <p:txBody>
          <a:bodyPr>
            <a:noAutofit/>
          </a:bodyPr>
          <a:lstStyle/>
          <a:p>
            <a:r>
              <a:rPr lang="en-US" dirty="0"/>
              <a:t>COL Nuckols is a Distinguished Military Graduate of the Texas A&amp;M University-Corpus Christi ROTC program, where he earned both a Bachelor of Science and a Master of Science in Biology. COL Nuckols graduated from the US Army War College, where he earned a Master of Strategic Studies.</a:t>
            </a:r>
          </a:p>
          <a:p>
            <a:r>
              <a:rPr lang="en-US" dirty="0"/>
              <a:t>COL Nuckols’ awards and decorations include the Legion of Merit (one bronze oak leaf cluster (OLC)), Bronze Star Medal, Defense Meritorious Service Medal (OLC), Meritorious Service Medal (OLC), Joint Service Commendation Medal (OLC), Army Commendation Medal (three bronze OLCs), Joint Service Achievement Medal, Army Achievement Medal, Global War on Terrorism Expeditionary Medal, and the Global War on Terrorism Expeditionary Medal, and the Global War on Terrorism Service Medal. He has earned the Expert Field Medical Badge, Combat Medical Badge, and German Armed Forces Proficiency Badge. COL Nuckols proudly wears the Presidential Unit Citation and Valorous Unit Award presented to 1st Squadron, 10th Cavalry Regiment, 4th Infantry Division, for actions conducted during Operation Iraqi Freedom. COL Nuckols also wears the Joint Meritorious Unit Award and Army Superior Unit Award for exemplary performance by units that he was assigned to and contributed to the unit’s exceptional achievement.</a:t>
            </a:r>
          </a:p>
        </p:txBody>
      </p:sp>
      <p:sp>
        <p:nvSpPr>
          <p:cNvPr id="26" name="Text Placeholder 25">
            <a:extLst>
              <a:ext uri="{FF2B5EF4-FFF2-40B4-BE49-F238E27FC236}">
                <a16:creationId xmlns:a16="http://schemas.microsoft.com/office/drawing/2014/main" id="{CFF00951-310D-CF2B-DDCD-FD63C5F55D90}"/>
              </a:ext>
            </a:extLst>
          </p:cNvPr>
          <p:cNvSpPr>
            <a:spLocks noGrp="1"/>
          </p:cNvSpPr>
          <p:nvPr>
            <p:ph type="body" sz="quarter" idx="11"/>
          </p:nvPr>
        </p:nvSpPr>
        <p:spPr/>
        <p:txBody>
          <a:bodyPr/>
          <a:lstStyle/>
          <a:p>
            <a:r>
              <a:rPr lang="en-US" dirty="0"/>
              <a:t>COL JOHN NUCKOLS</a:t>
            </a:r>
          </a:p>
        </p:txBody>
      </p:sp>
      <p:sp>
        <p:nvSpPr>
          <p:cNvPr id="3" name="Text Placeholder 2">
            <a:extLst>
              <a:ext uri="{FF2B5EF4-FFF2-40B4-BE49-F238E27FC236}">
                <a16:creationId xmlns:a16="http://schemas.microsoft.com/office/drawing/2014/main" id="{EC8AB716-7299-BD4A-8A3A-E358FE982C8C}"/>
              </a:ext>
            </a:extLst>
          </p:cNvPr>
          <p:cNvSpPr>
            <a:spLocks noGrp="1"/>
          </p:cNvSpPr>
          <p:nvPr>
            <p:ph type="body" sz="quarter" idx="12"/>
          </p:nvPr>
        </p:nvSpPr>
        <p:spPr/>
        <p:txBody>
          <a:bodyPr/>
          <a:lstStyle/>
          <a:p>
            <a:r>
              <a:rPr lang="en-US" dirty="0"/>
              <a:t>Joint Project Manager CBRN Medical</a:t>
            </a:r>
          </a:p>
        </p:txBody>
      </p:sp>
      <p:pic>
        <p:nvPicPr>
          <p:cNvPr id="5" name="Picture Placeholder 6">
            <a:extLst>
              <a:ext uri="{FF2B5EF4-FFF2-40B4-BE49-F238E27FC236}">
                <a16:creationId xmlns:a16="http://schemas.microsoft.com/office/drawing/2014/main" id="{C0D1CFA1-10ED-3B8B-31BA-E709DF8D0104}"/>
              </a:ext>
            </a:extLst>
          </p:cNvPr>
          <p:cNvPicPr>
            <a:picLocks noGrp="1" noChangeAspect="1"/>
          </p:cNvPicPr>
          <p:nvPr>
            <p:ph type="pic" sz="quarter" idx="14"/>
          </p:nvPr>
        </p:nvPicPr>
        <p:blipFill>
          <a:blip r:embed="rId8"/>
          <a:srcRect l="103" r="103"/>
          <a:stretch/>
        </p:blipFill>
        <p:spPr>
          <a:xfrm>
            <a:off x="554038" y="929910"/>
            <a:ext cx="1572768" cy="1965960"/>
          </a:xfrm>
        </p:spPr>
      </p:pic>
    </p:spTree>
    <p:extLst>
      <p:ext uri="{BB962C8B-B14F-4D97-AF65-F5344CB8AC3E}">
        <p14:creationId xmlns:p14="http://schemas.microsoft.com/office/powerpoint/2010/main" val="1226399234"/>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JPEO 2022 Theme">
  <a:themeElements>
    <a:clrScheme name="JPEO Color Palette">
      <a:dk1>
        <a:srgbClr val="010202"/>
      </a:dk1>
      <a:lt1>
        <a:srgbClr val="FFFFFF"/>
      </a:lt1>
      <a:dk2>
        <a:srgbClr val="154C76"/>
      </a:dk2>
      <a:lt2>
        <a:srgbClr val="E7E6E6"/>
      </a:lt2>
      <a:accent1>
        <a:srgbClr val="002A3A"/>
      </a:accent1>
      <a:accent2>
        <a:srgbClr val="002A3A"/>
      </a:accent2>
      <a:accent3>
        <a:srgbClr val="2B5597"/>
      </a:accent3>
      <a:accent4>
        <a:srgbClr val="08BBF9"/>
      </a:accent4>
      <a:accent5>
        <a:srgbClr val="61366E"/>
      </a:accent5>
      <a:accent6>
        <a:srgbClr val="494F54"/>
      </a:accent6>
      <a:hlink>
        <a:srgbClr val="0096F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PEO 2022 Theme" id="{9B96CB36-67F3-F04B-9FCC-B1F37BD62BDB}" vid="{107480E1-EA0F-EB4D-8CA7-6A6A521E5DB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A73A61649CF94493D91EBA3D806877" ma:contentTypeVersion="4" ma:contentTypeDescription="Create a new document." ma:contentTypeScope="" ma:versionID="743af07d2b94f94fdbd638e6425d35cf">
  <xsd:schema xmlns:xsd="http://www.w3.org/2001/XMLSchema" xmlns:xs="http://www.w3.org/2001/XMLSchema" xmlns:p="http://schemas.microsoft.com/office/2006/metadata/properties" xmlns:ns2="b878c247-6c8d-4c62-a364-d89d56100a9c" targetNamespace="http://schemas.microsoft.com/office/2006/metadata/properties" ma:root="true" ma:fieldsID="2c611338b9a7be85b80c3de634d28951" ns2:_="">
    <xsd:import namespace="b878c247-6c8d-4c62-a364-d89d56100a9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78c247-6c8d-4c62-a364-d89d56100a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8063B6-30BF-4001-BE00-0C4F0FBFA3AA}"/>
</file>

<file path=customXml/itemProps2.xml><?xml version="1.0" encoding="utf-8"?>
<ds:datastoreItem xmlns:ds="http://schemas.openxmlformats.org/officeDocument/2006/customXml" ds:itemID="{32A73235-CD68-4960-B242-83C261999895}">
  <ds:schemaRefs>
    <ds:schemaRef ds:uri="http://purl.org/dc/elements/1.1/"/>
    <ds:schemaRef ds:uri="http://purl.org/dc/terms/"/>
    <ds:schemaRef ds:uri="http://purl.org/dc/dcmitype/"/>
    <ds:schemaRef ds:uri="89e9a05b-20a8-4287-85b5-2f53f87d0ea4"/>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359d71ae-f0cc-4e31-8ff8-cfb87f7c7c89"/>
    <ds:schemaRef ds:uri="http://schemas.microsoft.com/office/2006/metadata/properties"/>
    <ds:schemaRef ds:uri="8c836f21-c000-4eeb-89ae-96ced418ddeb"/>
    <ds:schemaRef ds:uri="21db7bcc-ed28-4417-ade6-779bd399651c"/>
  </ds:schemaRefs>
</ds:datastoreItem>
</file>

<file path=customXml/itemProps3.xml><?xml version="1.0" encoding="utf-8"?>
<ds:datastoreItem xmlns:ds="http://schemas.openxmlformats.org/officeDocument/2006/customXml" ds:itemID="{69B4E8D4-3162-4AFF-B32A-669BF409FFF8}">
  <ds:schemaRefs>
    <ds:schemaRef ds:uri="http://schemas.microsoft.com/sharepoint/v3/contenttype/forms"/>
  </ds:schemaRefs>
</ds:datastoreItem>
</file>

<file path=docMetadata/LabelInfo.xml><?xml version="1.0" encoding="utf-8"?>
<clbl:labelList xmlns:clbl="http://schemas.microsoft.com/office/2020/mipLabelMetadata">
  <clbl:label id="{3de9faa6-9fe1-49b3-9a08-227a296b54a6}" enabled="1" method="Privileged" siteId="{d5fe813e-0caa-432a-b2ac-d555aa91bd1c}" removed="0"/>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JPEO 2022 Theme</Template>
  <TotalTime>2176</TotalTime>
  <Words>826</Words>
  <Application>Microsoft Office PowerPoint</Application>
  <PresentationFormat>Custom</PresentationFormat>
  <Paragraphs>47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Black</vt:lpstr>
      <vt:lpstr>Calibri</vt:lpstr>
      <vt:lpstr>JPEO 2022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Munk, Maya [USA]</dc:creator>
  <cp:lastModifiedBy>Heine, Erik W CTR USARMY DOD JPEO CBRND (USA)</cp:lastModifiedBy>
  <cp:revision>64</cp:revision>
  <dcterms:created xsi:type="dcterms:W3CDTF">2023-06-01T19:06:51Z</dcterms:created>
  <dcterms:modified xsi:type="dcterms:W3CDTF">2025-05-09T14:54:02Z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0x010100E2A73A61649CF94493D91EBA3D806877</vt:lpwstr>
  </property>
  <property fmtid="{D5CDD505-2E9C-101B-9397-08002B2CF9AE}" pid="3" name="MediaServiceImageTags">
    <vt:lpwstr/>
  </property>
</Properties>
</file>